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60" r:id="rId4"/>
    <p:sldId id="257" r:id="rId5"/>
    <p:sldId id="262" r:id="rId6"/>
    <p:sldId id="263" r:id="rId7"/>
    <p:sldId id="264" r:id="rId8"/>
    <p:sldId id="258" r:id="rId9"/>
    <p:sldId id="259" r:id="rId10"/>
    <p:sldId id="270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lex-engelmann.github.io/Where2Go/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DAA0-407C-4AB6-A8DE-9DDB0EFC2A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Where2Go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EE91F-5471-48E7-B1B2-BD1CCF26AD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Jim </a:t>
            </a:r>
            <a:r>
              <a:rPr lang="en-US" dirty="0" err="1"/>
              <a:t>Tatarakis</a:t>
            </a:r>
            <a:endParaRPr lang="en-US" dirty="0"/>
          </a:p>
          <a:p>
            <a:r>
              <a:rPr lang="en-US" dirty="0"/>
              <a:t>Alex Engelmann</a:t>
            </a:r>
          </a:p>
          <a:p>
            <a:r>
              <a:rPr lang="en-US" dirty="0"/>
              <a:t>Liam Hartigan</a:t>
            </a:r>
          </a:p>
        </p:txBody>
      </p:sp>
    </p:spTree>
    <p:extLst>
      <p:ext uri="{BB962C8B-B14F-4D97-AF65-F5344CB8AC3E}">
        <p14:creationId xmlns:p14="http://schemas.microsoft.com/office/powerpoint/2010/main" val="691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9151-7BC2-4177-BD83-4C9C6C05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03303"/>
          </a:xfrm>
        </p:spPr>
        <p:txBody>
          <a:bodyPr/>
          <a:lstStyle/>
          <a:p>
            <a:r>
              <a:rPr lang="en-US" dirty="0"/>
              <a:t>Marketing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5AA73-610B-4841-AC44-FCE174F58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3" y="2666999"/>
            <a:ext cx="3726880" cy="3124201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FireBase</a:t>
            </a:r>
            <a:r>
              <a:rPr lang="en-US" dirty="0"/>
              <a:t> user zip codes are logged</a:t>
            </a:r>
          </a:p>
          <a:p>
            <a:r>
              <a:rPr lang="en-US" dirty="0"/>
              <a:t>This information is collected and could be used in the future as a metric of:</a:t>
            </a:r>
          </a:p>
          <a:p>
            <a:pPr lvl="1"/>
            <a:r>
              <a:rPr lang="en-US" dirty="0"/>
              <a:t>Active users</a:t>
            </a:r>
          </a:p>
          <a:p>
            <a:pPr lvl="1"/>
            <a:r>
              <a:rPr lang="en-US" dirty="0"/>
              <a:t>Their location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8FDC07-26C8-476C-8006-C662447C32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6291" y="2168632"/>
            <a:ext cx="5034872" cy="4236353"/>
          </a:xfrm>
        </p:spPr>
      </p:pic>
    </p:spTree>
    <p:extLst>
      <p:ext uri="{BB962C8B-B14F-4D97-AF65-F5344CB8AC3E}">
        <p14:creationId xmlns:p14="http://schemas.microsoft.com/office/powerpoint/2010/main" val="3029635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0EB8-A636-4E7A-BA85-A6E6A323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79C-7EDF-45F4-984F-61037CFDB1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Yelp mostly provides event information for large American cities</a:t>
            </a:r>
          </a:p>
          <a:p>
            <a:pPr lvl="1"/>
            <a:r>
              <a:rPr lang="en-US" dirty="0"/>
              <a:t>Other APIs may be better</a:t>
            </a:r>
          </a:p>
          <a:p>
            <a:r>
              <a:rPr lang="en-US" dirty="0"/>
              <a:t>Only US postal codes accepted</a:t>
            </a:r>
          </a:p>
          <a:p>
            <a:r>
              <a:rPr lang="en-US" dirty="0"/>
              <a:t>Limitations of weather forecasting</a:t>
            </a:r>
          </a:p>
          <a:p>
            <a:r>
              <a:rPr lang="en-US" dirty="0"/>
              <a:t>Limited error handling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EF47FA-9B99-4B79-B941-66C8429C6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666999"/>
            <a:ext cx="5302250" cy="3534833"/>
          </a:xfrm>
        </p:spPr>
      </p:pic>
    </p:spTree>
    <p:extLst>
      <p:ext uri="{BB962C8B-B14F-4D97-AF65-F5344CB8AC3E}">
        <p14:creationId xmlns:p14="http://schemas.microsoft.com/office/powerpoint/2010/main" val="51660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2BE7-3934-48B1-A493-DB8208F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12AA-150A-47D1-A0C3-9A8ECC5D4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9950127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We created a functional product that satisfies our MVP goal</a:t>
            </a:r>
          </a:p>
        </p:txBody>
      </p:sp>
    </p:spTree>
    <p:extLst>
      <p:ext uri="{BB962C8B-B14F-4D97-AF65-F5344CB8AC3E}">
        <p14:creationId xmlns:p14="http://schemas.microsoft.com/office/powerpoint/2010/main" val="250674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5B45-216C-4CE6-AF40-B4B53C10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174396" cy="1752599"/>
          </a:xfrm>
        </p:spPr>
        <p:txBody>
          <a:bodyPr/>
          <a:lstStyle/>
          <a:p>
            <a:r>
              <a:rPr lang="en-US" dirty="0"/>
              <a:t>The Path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20B27-DE15-42AD-845E-3D67D93861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Error handling </a:t>
            </a:r>
          </a:p>
          <a:p>
            <a:pPr lvl="1"/>
            <a:r>
              <a:rPr lang="en-US" dirty="0"/>
              <a:t>Testing for valid zip codes</a:t>
            </a:r>
          </a:p>
          <a:p>
            <a:r>
              <a:rPr lang="en-US" dirty="0"/>
              <a:t>Multiple events per day</a:t>
            </a:r>
          </a:p>
          <a:p>
            <a:pPr lvl="1"/>
            <a:r>
              <a:rPr lang="en-US" dirty="0"/>
              <a:t>Data structures in place</a:t>
            </a:r>
          </a:p>
          <a:p>
            <a:r>
              <a:rPr lang="en-US" dirty="0"/>
              <a:t>More detailed weather information</a:t>
            </a:r>
          </a:p>
          <a:p>
            <a:r>
              <a:rPr lang="en-US" dirty="0"/>
              <a:t>Improved weather icons</a:t>
            </a:r>
          </a:p>
          <a:p>
            <a:r>
              <a:rPr lang="en-US" dirty="0"/>
              <a:t>Allow other forms of location like city names</a:t>
            </a:r>
          </a:p>
          <a:p>
            <a:pPr lvl="1"/>
            <a:r>
              <a:rPr lang="en-US" dirty="0"/>
              <a:t>Supported by Yelp and </a:t>
            </a:r>
            <a:r>
              <a:rPr lang="en-US" dirty="0" err="1"/>
              <a:t>OpenWeatherMap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3DA862-D44F-48C5-875D-6DD0400B10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1430" y="485773"/>
            <a:ext cx="3892061" cy="5838093"/>
          </a:xfrm>
        </p:spPr>
      </p:pic>
    </p:spTree>
    <p:extLst>
      <p:ext uri="{BB962C8B-B14F-4D97-AF65-F5344CB8AC3E}">
        <p14:creationId xmlns:p14="http://schemas.microsoft.com/office/powerpoint/2010/main" val="135469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1B06-9227-412A-854A-765C42577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CB6957-AD83-44DA-B9D1-F8F31C8913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06570" y="1611595"/>
            <a:ext cx="3587507" cy="4783343"/>
          </a:xfrm>
        </p:spPr>
      </p:pic>
    </p:spTree>
    <p:extLst>
      <p:ext uri="{BB962C8B-B14F-4D97-AF65-F5344CB8AC3E}">
        <p14:creationId xmlns:p14="http://schemas.microsoft.com/office/powerpoint/2010/main" val="143764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FC12-2B7C-46B7-B1AB-E0C3BB84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3ECC2C-DE9D-4981-B7CC-E6CCA85F02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4313" y="2806658"/>
            <a:ext cx="4894262" cy="284488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BE52-9BE2-4345-905B-9A10F1899F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People looking for </a:t>
            </a:r>
          </a:p>
          <a:p>
            <a:pPr lvl="1"/>
            <a:r>
              <a:rPr lang="en-US" sz="2800" dirty="0"/>
              <a:t>Events near them</a:t>
            </a:r>
          </a:p>
          <a:p>
            <a:pPr lvl="1"/>
            <a:r>
              <a:rPr lang="en-US" sz="2800" dirty="0"/>
              <a:t>Weather near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0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B197-2530-431E-A773-38C0DD17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2D31F-89B7-4F62-A49D-0DF8C1AB2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324475" cy="3124201"/>
          </a:xfrm>
        </p:spPr>
        <p:txBody>
          <a:bodyPr/>
          <a:lstStyle/>
          <a:p>
            <a:r>
              <a:rPr lang="en-US" dirty="0"/>
              <a:t>Anyone living in or visiting the United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C7FD7-69B1-42E1-8707-BA57CEB6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62" y="2573217"/>
            <a:ext cx="4826975" cy="321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4031-3D5D-449A-95DD-C9C7489A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D12F-2B56-47D3-A591-F2CFA3C1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To display local events and weather during the current week anywhere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1618032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55FB-C363-4B8D-A2EE-71EE32F5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 (MVP)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88C2B-9205-4A4A-9B20-67674F17E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website that allows users in the United States to access local weather and event data using only a postal code</a:t>
            </a:r>
          </a:p>
        </p:txBody>
      </p:sp>
    </p:spTree>
    <p:extLst>
      <p:ext uri="{BB962C8B-B14F-4D97-AF65-F5344CB8AC3E}">
        <p14:creationId xmlns:p14="http://schemas.microsoft.com/office/powerpoint/2010/main" val="240559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0DC3-5D61-4FCD-B5C2-47A09CC7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772556" cy="1752599"/>
          </a:xfrm>
        </p:spPr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13C3-5E7E-4BA0-9334-1794E3EFB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2112885"/>
            <a:ext cx="4895055" cy="3678315"/>
          </a:xfrm>
        </p:spPr>
        <p:txBody>
          <a:bodyPr/>
          <a:lstStyle/>
          <a:p>
            <a:r>
              <a:rPr lang="en-US" i="1" dirty="0"/>
              <a:t>If I use the app, I want to be able to change the location of my search if I’m out of town	</a:t>
            </a:r>
          </a:p>
          <a:p>
            <a:r>
              <a:rPr lang="en-US" i="1" dirty="0"/>
              <a:t>I want a simple streamlined format because I’m busy.	</a:t>
            </a:r>
          </a:p>
          <a:p>
            <a:r>
              <a:rPr lang="en-US" i="1" dirty="0"/>
              <a:t>I want a visual representation of the weather because it will help me be more efficient in my search!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E6CB8E-B374-46EC-B2CA-AE4F98AB56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0088" y="804598"/>
            <a:ext cx="3719512" cy="5579269"/>
          </a:xfrm>
        </p:spPr>
      </p:pic>
    </p:spTree>
    <p:extLst>
      <p:ext uri="{BB962C8B-B14F-4D97-AF65-F5344CB8AC3E}">
        <p14:creationId xmlns:p14="http://schemas.microsoft.com/office/powerpoint/2010/main" val="310746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4078-AF6F-43A7-9F43-EF205692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Software Development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90D541-012B-4242-8879-CB9111ED58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58321" y="2667000"/>
            <a:ext cx="4193557" cy="3124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868B3-3356-42FE-AE5B-2846688755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Development is iterative, with new functionality being continuously added and tested</a:t>
            </a:r>
          </a:p>
          <a:p>
            <a:r>
              <a:rPr lang="en-US" dirty="0"/>
              <a:t>A lot of trial and error as we implemented new features and merged them into the project in GitHub</a:t>
            </a:r>
          </a:p>
        </p:txBody>
      </p:sp>
    </p:spTree>
    <p:extLst>
      <p:ext uri="{BB962C8B-B14F-4D97-AF65-F5344CB8AC3E}">
        <p14:creationId xmlns:p14="http://schemas.microsoft.com/office/powerpoint/2010/main" val="287141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D201-3DC0-49AF-AD56-3D32F036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95997-E6E2-461A-8FAE-C5DD4287A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SASS</a:t>
            </a:r>
          </a:p>
          <a:p>
            <a:r>
              <a:rPr lang="en-US" dirty="0"/>
              <a:t>Yelp Fusion API</a:t>
            </a:r>
          </a:p>
          <a:p>
            <a:r>
              <a:rPr lang="en-US" dirty="0" err="1"/>
              <a:t>OpenWeatherMap</a:t>
            </a:r>
            <a:r>
              <a:rPr lang="en-US" dirty="0"/>
              <a:t> API</a:t>
            </a:r>
          </a:p>
          <a:p>
            <a:r>
              <a:rPr lang="en-US" dirty="0"/>
              <a:t>Materialize</a:t>
            </a:r>
          </a:p>
          <a:p>
            <a:r>
              <a:rPr lang="en-US" dirty="0"/>
              <a:t>Firebase</a:t>
            </a:r>
          </a:p>
          <a:p>
            <a:r>
              <a:rPr lang="en-US" dirty="0"/>
              <a:t>Moment</a:t>
            </a:r>
          </a:p>
          <a:p>
            <a:r>
              <a:rPr lang="en-US" dirty="0"/>
              <a:t>jQuery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5B042-FB4B-4C36-9368-5102B40B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32" y="2219556"/>
            <a:ext cx="1447799" cy="108584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ED030C-8268-4087-ACC9-2580BD4E7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788" y="3782594"/>
            <a:ext cx="2016368" cy="90093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3268A6D-C42D-4F77-81A9-264C7E43E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9663" y="5359371"/>
            <a:ext cx="2319703" cy="566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0D9149-14A1-4A08-9266-84CC8AF84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832" y="3544765"/>
            <a:ext cx="1150223" cy="1160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07272D-9B14-4AAA-8859-39844610E9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219" y="3524731"/>
            <a:ext cx="1260231" cy="1260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1379-45DE-421E-9CBE-EE1D7A466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4172" y="2274614"/>
            <a:ext cx="3334215" cy="1066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C36F99-4228-42A8-BBF0-35E403D70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5110" y="5208469"/>
            <a:ext cx="1701041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1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FE8E-3407-4096-A3D4-B1495AA2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10" name="Picture Placeholder 9">
            <a:hlinkClick r:id="rId2"/>
            <a:extLst>
              <a:ext uri="{FF2B5EF4-FFF2-40B4-BE49-F238E27FC236}">
                <a16:creationId xmlns:a16="http://schemas.microsoft.com/office/drawing/2014/main" id="{E32D1BD6-C124-4225-9C51-97E4800D0A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955" r="25955"/>
          <a:stretch>
            <a:fillRect/>
          </a:stretch>
        </p:blipFill>
        <p:spPr>
          <a:xfrm>
            <a:off x="6453598" y="614007"/>
            <a:ext cx="3810542" cy="5309946"/>
          </a:xfrm>
        </p:spPr>
      </p:pic>
    </p:spTree>
    <p:extLst>
      <p:ext uri="{BB962C8B-B14F-4D97-AF65-F5344CB8AC3E}">
        <p14:creationId xmlns:p14="http://schemas.microsoft.com/office/powerpoint/2010/main" val="12964315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389</TotalTime>
  <Words>249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Parallax</vt:lpstr>
      <vt:lpstr>Where2Go</vt:lpstr>
      <vt:lpstr>Grand Problem</vt:lpstr>
      <vt:lpstr>Target Audience</vt:lpstr>
      <vt:lpstr>Vision</vt:lpstr>
      <vt:lpstr>Minimum Viable Product (MVP)</vt:lpstr>
      <vt:lpstr>User Stories</vt:lpstr>
      <vt:lpstr>Agile Software Development</vt:lpstr>
      <vt:lpstr>Implemented Technologies</vt:lpstr>
      <vt:lpstr>Demonstration</vt:lpstr>
      <vt:lpstr>Marketing Data</vt:lpstr>
      <vt:lpstr>Limitations</vt:lpstr>
      <vt:lpstr>Conclusion</vt:lpstr>
      <vt:lpstr>The Path Ahead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Where2Go</dc:title>
  <dc:creator>Alex Engelmann</dc:creator>
  <cp:lastModifiedBy>Alex Engelmann</cp:lastModifiedBy>
  <cp:revision>30</cp:revision>
  <dcterms:created xsi:type="dcterms:W3CDTF">2019-05-02T20:57:22Z</dcterms:created>
  <dcterms:modified xsi:type="dcterms:W3CDTF">2019-05-03T04:09:12Z</dcterms:modified>
</cp:coreProperties>
</file>